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16"/>
  </p:notesMasterIdLst>
  <p:sldIdLst>
    <p:sldId id="273" r:id="rId6"/>
    <p:sldId id="288" r:id="rId7"/>
    <p:sldId id="289" r:id="rId8"/>
    <p:sldId id="292" r:id="rId9"/>
    <p:sldId id="293" r:id="rId10"/>
    <p:sldId id="294" r:id="rId11"/>
    <p:sldId id="291" r:id="rId12"/>
    <p:sldId id="284" r:id="rId13"/>
    <p:sldId id="285" r:id="rId14"/>
    <p:sldId id="286" r:id="rId15"/>
  </p:sldIdLst>
  <p:sldSz cx="9144000" cy="6858000" type="screen4x3"/>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F81BD"/>
    <a:srgbClr val="FFFF00"/>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72" d="100"/>
          <a:sy n="72" d="100"/>
        </p:scale>
        <p:origin x="1326" y="78"/>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016" cy="464504"/>
          </a:xfrm>
          <a:prstGeom prst="rect">
            <a:avLst/>
          </a:prstGeom>
        </p:spPr>
        <p:txBody>
          <a:bodyPr vert="horz" lIns="90297" tIns="45149" rIns="90297" bIns="45149" rtlCol="0"/>
          <a:lstStyle>
            <a:lvl1pPr algn="l">
              <a:defRPr sz="1200"/>
            </a:lvl1pPr>
          </a:lstStyle>
          <a:p>
            <a:endParaRPr lang="en-US"/>
          </a:p>
        </p:txBody>
      </p:sp>
      <p:sp>
        <p:nvSpPr>
          <p:cNvPr id="3" name="Date Placeholder 2"/>
          <p:cNvSpPr>
            <a:spLocks noGrp="1"/>
          </p:cNvSpPr>
          <p:nvPr>
            <p:ph type="dt" idx="1"/>
          </p:nvPr>
        </p:nvSpPr>
        <p:spPr>
          <a:xfrm>
            <a:off x="3898243" y="0"/>
            <a:ext cx="2982016" cy="464504"/>
          </a:xfrm>
          <a:prstGeom prst="rect">
            <a:avLst/>
          </a:prstGeom>
        </p:spPr>
        <p:txBody>
          <a:bodyPr vert="horz" lIns="90297" tIns="45149" rIns="90297" bIns="45149" rtlCol="0"/>
          <a:lstStyle>
            <a:lvl1pPr algn="r">
              <a:defRPr sz="1200"/>
            </a:lvl1pPr>
          </a:lstStyle>
          <a:p>
            <a:fld id="{B8AE55A0-88DB-44F8-9E71-882C6BFF5295}" type="datetimeFigureOut">
              <a:rPr lang="en-US" smtClean="0"/>
              <a:t>04/17/2020</a:t>
            </a:fld>
            <a:endParaRPr lang="en-US"/>
          </a:p>
        </p:txBody>
      </p:sp>
      <p:sp>
        <p:nvSpPr>
          <p:cNvPr id="4" name="Slide Image Placeholder 3"/>
          <p:cNvSpPr>
            <a:spLocks noGrp="1" noRot="1" noChangeAspect="1"/>
          </p:cNvSpPr>
          <p:nvPr>
            <p:ph type="sldImg" idx="2"/>
          </p:nvPr>
        </p:nvSpPr>
        <p:spPr>
          <a:xfrm>
            <a:off x="1117600" y="696913"/>
            <a:ext cx="4646613" cy="3486150"/>
          </a:xfrm>
          <a:prstGeom prst="rect">
            <a:avLst/>
          </a:prstGeom>
          <a:noFill/>
          <a:ln w="12700">
            <a:solidFill>
              <a:prstClr val="black"/>
            </a:solidFill>
          </a:ln>
        </p:spPr>
        <p:txBody>
          <a:bodyPr vert="horz" lIns="90297" tIns="45149" rIns="90297" bIns="45149" rtlCol="0" anchor="ctr"/>
          <a:lstStyle/>
          <a:p>
            <a:endParaRPr lang="en-US"/>
          </a:p>
        </p:txBody>
      </p:sp>
      <p:sp>
        <p:nvSpPr>
          <p:cNvPr id="5" name="Notes Placeholder 4"/>
          <p:cNvSpPr>
            <a:spLocks noGrp="1"/>
          </p:cNvSpPr>
          <p:nvPr>
            <p:ph type="body" sz="quarter" idx="3"/>
          </p:nvPr>
        </p:nvSpPr>
        <p:spPr>
          <a:xfrm>
            <a:off x="687559" y="4415157"/>
            <a:ext cx="5506695" cy="4183696"/>
          </a:xfrm>
          <a:prstGeom prst="rect">
            <a:avLst/>
          </a:prstGeom>
        </p:spPr>
        <p:txBody>
          <a:bodyPr vert="horz" lIns="90297" tIns="45149" rIns="90297" bIns="4514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30312"/>
            <a:ext cx="2982016" cy="464504"/>
          </a:xfrm>
          <a:prstGeom prst="rect">
            <a:avLst/>
          </a:prstGeom>
        </p:spPr>
        <p:txBody>
          <a:bodyPr vert="horz" lIns="90297" tIns="45149" rIns="90297" bIns="45149" rtlCol="0" anchor="b"/>
          <a:lstStyle>
            <a:lvl1pPr algn="l">
              <a:defRPr sz="1200"/>
            </a:lvl1pPr>
          </a:lstStyle>
          <a:p>
            <a:endParaRPr lang="en-US"/>
          </a:p>
        </p:txBody>
      </p:sp>
      <p:sp>
        <p:nvSpPr>
          <p:cNvPr id="7" name="Slide Number Placeholder 6"/>
          <p:cNvSpPr>
            <a:spLocks noGrp="1"/>
          </p:cNvSpPr>
          <p:nvPr>
            <p:ph type="sldNum" sz="quarter" idx="5"/>
          </p:nvPr>
        </p:nvSpPr>
        <p:spPr>
          <a:xfrm>
            <a:off x="3898243" y="8830312"/>
            <a:ext cx="2982016" cy="464504"/>
          </a:xfrm>
          <a:prstGeom prst="rect">
            <a:avLst/>
          </a:prstGeom>
        </p:spPr>
        <p:txBody>
          <a:bodyPr vert="horz" lIns="90297" tIns="45149" rIns="90297" bIns="45149" rtlCol="0" anchor="b"/>
          <a:lstStyle>
            <a:lvl1pPr algn="r">
              <a:defRPr sz="1200"/>
            </a:lvl1pPr>
          </a:lstStyle>
          <a:p>
            <a:fld id="{68F7C3CB-48A2-4C6E-9D8D-9C534A317DEE}" type="slidenum">
              <a:rPr lang="en-US" smtClean="0"/>
              <a:t>‹#›</a:t>
            </a:fld>
            <a:endParaRPr lang="en-US"/>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i="1" dirty="0">
                <a:solidFill>
                  <a:schemeClr val="tx1"/>
                </a:solidFill>
              </a:rPr>
              <a:t>Washoe County Board of Adjustment</a:t>
            </a:r>
          </a:p>
          <a:p>
            <a:pPr>
              <a:spcBef>
                <a:spcPts val="0"/>
              </a:spcBef>
            </a:pPr>
            <a:r>
              <a:rPr lang="en-US" sz="2400" b="1" i="1" dirty="0">
                <a:solidFill>
                  <a:schemeClr val="tx1"/>
                </a:solidFill>
              </a:rPr>
              <a:t>April 16, 2020</a:t>
            </a:r>
          </a:p>
        </p:txBody>
      </p:sp>
      <p:sp>
        <p:nvSpPr>
          <p:cNvPr id="4" name="Title 3"/>
          <p:cNvSpPr>
            <a:spLocks noGrp="1"/>
          </p:cNvSpPr>
          <p:nvPr>
            <p:ph type="ctrTitle"/>
          </p:nvPr>
        </p:nvSpPr>
        <p:spPr>
          <a:xfrm>
            <a:off x="1050038" y="-148682"/>
            <a:ext cx="8093962" cy="1367882"/>
          </a:xfrm>
        </p:spPr>
        <p:txBody>
          <a:bodyPr/>
          <a:lstStyle/>
          <a:p>
            <a:r>
              <a:rPr lang="en-US" sz="3200" dirty="0">
                <a:solidFill>
                  <a:schemeClr val="tx1"/>
                </a:solidFill>
              </a:rPr>
              <a:t>WADMIN20-0002 (Mommies &amp; Daddies Daycare)</a:t>
            </a:r>
            <a:br>
              <a:rPr lang="en-US" sz="3200" dirty="0">
                <a:solidFill>
                  <a:schemeClr val="tx1"/>
                </a:solidFill>
              </a:rPr>
            </a:br>
            <a:endParaRPr lang="en-US" sz="3200" dirty="0">
              <a:solidFill>
                <a:schemeClr val="tx1"/>
              </a:solidFill>
            </a:endParaRPr>
          </a:p>
        </p:txBody>
      </p:sp>
      <p:pic>
        <p:nvPicPr>
          <p:cNvPr id="6" name="Picture 5">
            <a:extLst>
              <a:ext uri="{FF2B5EF4-FFF2-40B4-BE49-F238E27FC236}">
                <a16:creationId xmlns:a16="http://schemas.microsoft.com/office/drawing/2014/main" id="{3F5FF7D0-0337-431F-8071-A4E69CC5C7E5}"/>
              </a:ext>
            </a:extLst>
          </p:cNvPr>
          <p:cNvPicPr>
            <a:picLocks noChangeAspect="1"/>
          </p:cNvPicPr>
          <p:nvPr/>
        </p:nvPicPr>
        <p:blipFill>
          <a:blip r:embed="rId2" cstate="print">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1917700" y="916259"/>
            <a:ext cx="5384800" cy="4038600"/>
          </a:xfrm>
          <a:prstGeom prst="rect">
            <a:avLst/>
          </a:prstGeom>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Request</a:t>
            </a:r>
          </a:p>
        </p:txBody>
      </p:sp>
      <p:sp>
        <p:nvSpPr>
          <p:cNvPr id="4" name="Content Placeholder 3"/>
          <p:cNvSpPr>
            <a:spLocks noGrp="1"/>
          </p:cNvSpPr>
          <p:nvPr>
            <p:ph idx="1"/>
          </p:nvPr>
        </p:nvSpPr>
        <p:spPr>
          <a:xfrm>
            <a:off x="76200" y="1066800"/>
            <a:ext cx="8839200" cy="4724400"/>
          </a:xfrm>
        </p:spPr>
        <p:txBody>
          <a:bodyPr>
            <a:normAutofit/>
          </a:bodyPr>
          <a:lstStyle/>
          <a:p>
            <a:r>
              <a:rPr lang="en-US" dirty="0"/>
              <a:t>This is a request for an administrative permit to allow for the establishment of a child daycare center that will accommodate up to 45 children from ages 0 to 12 years old</a:t>
            </a:r>
          </a:p>
          <a:p>
            <a:r>
              <a:rPr lang="en-US" dirty="0"/>
              <a:t>The subject property has a regulatory zone of General Commercial (GC) and Washoe County Development Code (WCC) Table 110.302.05.2 allows child daycare in GC with approval of an administrative permit</a:t>
            </a:r>
          </a:p>
        </p:txBody>
      </p:sp>
    </p:spTree>
    <p:extLst>
      <p:ext uri="{BB962C8B-B14F-4D97-AF65-F5344CB8AC3E}">
        <p14:creationId xmlns:p14="http://schemas.microsoft.com/office/powerpoint/2010/main" val="2475085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 y="1219200"/>
            <a:ext cx="8839200" cy="4419600"/>
          </a:xfrm>
        </p:spPr>
        <p:txBody>
          <a:bodyPr>
            <a:normAutofit/>
          </a:bodyPr>
          <a:lstStyle/>
          <a:p>
            <a:r>
              <a:rPr lang="en-US" dirty="0"/>
              <a:t>The existing 2,932 sq. ft two- story building will have the daycare on the ground floor and the upstairs will be used for the daycare’s office  </a:t>
            </a:r>
          </a:p>
          <a:p>
            <a:r>
              <a:rPr lang="en-US" dirty="0"/>
              <a:t>There have been different businesses in the building and the previous one was a church</a:t>
            </a:r>
          </a:p>
          <a:p>
            <a:r>
              <a:rPr lang="en-US" dirty="0"/>
              <a:t>The applicant indicates that there is a need for daycare facilities in the area</a:t>
            </a:r>
          </a:p>
          <a:p>
            <a:pPr marL="0" indent="0">
              <a:buNone/>
            </a:pPr>
            <a:endParaRPr lang="en-US" dirty="0"/>
          </a:p>
        </p:txBody>
      </p:sp>
      <p:sp>
        <p:nvSpPr>
          <p:cNvPr id="3" name="Title 2"/>
          <p:cNvSpPr>
            <a:spLocks noGrp="1"/>
          </p:cNvSpPr>
          <p:nvPr>
            <p:ph type="title"/>
          </p:nvPr>
        </p:nvSpPr>
        <p:spPr/>
        <p:txBody>
          <a:bodyPr/>
          <a:lstStyle/>
          <a:p>
            <a:r>
              <a:rPr lang="en-US" dirty="0"/>
              <a:t>Background</a:t>
            </a:r>
          </a:p>
        </p:txBody>
      </p:sp>
    </p:spTree>
    <p:extLst>
      <p:ext uri="{BB962C8B-B14F-4D97-AF65-F5344CB8AC3E}">
        <p14:creationId xmlns:p14="http://schemas.microsoft.com/office/powerpoint/2010/main" val="1117909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6200" y="990600"/>
            <a:ext cx="9067800" cy="4876800"/>
          </a:xfrm>
        </p:spPr>
        <p:txBody>
          <a:bodyPr>
            <a:normAutofit fontScale="92500" lnSpcReduction="10000"/>
          </a:bodyPr>
          <a:lstStyle/>
          <a:p>
            <a:r>
              <a:rPr lang="en-US" dirty="0"/>
              <a:t>Some of the property is landscaping, Development Code Interpretation 04-1 states that, if the building is not being expanding more than 50% the applicant is not required to meet Washoe County landscaping requirements.  </a:t>
            </a:r>
          </a:p>
          <a:p>
            <a:r>
              <a:rPr lang="en-US" dirty="0"/>
              <a:t>The building is not be expanded and the applicant is not required to add to the current landscaping</a:t>
            </a:r>
          </a:p>
          <a:p>
            <a:r>
              <a:rPr lang="en-US" dirty="0"/>
              <a:t>The parking on site will need to meet the current parking requirements, which is 1 off-street parking space for every 8 students and one parking space per employee during peak hours </a:t>
            </a:r>
          </a:p>
        </p:txBody>
      </p:sp>
      <p:sp>
        <p:nvSpPr>
          <p:cNvPr id="3" name="Title 2"/>
          <p:cNvSpPr>
            <a:spLocks noGrp="1"/>
          </p:cNvSpPr>
          <p:nvPr>
            <p:ph type="title"/>
          </p:nvPr>
        </p:nvSpPr>
        <p:spPr>
          <a:xfrm>
            <a:off x="1219200" y="76200"/>
            <a:ext cx="6477000" cy="914400"/>
          </a:xfrm>
        </p:spPr>
        <p:txBody>
          <a:bodyPr/>
          <a:lstStyle/>
          <a:p>
            <a:r>
              <a:rPr lang="en-US" dirty="0"/>
              <a:t>Analyst</a:t>
            </a:r>
          </a:p>
        </p:txBody>
      </p:sp>
    </p:spTree>
    <p:extLst>
      <p:ext uri="{BB962C8B-B14F-4D97-AF65-F5344CB8AC3E}">
        <p14:creationId xmlns:p14="http://schemas.microsoft.com/office/powerpoint/2010/main" val="27374123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endParaRPr lang="en-US" dirty="0"/>
          </a:p>
        </p:txBody>
      </p:sp>
      <p:pic>
        <p:nvPicPr>
          <p:cNvPr id="4" name="Content Placeholder 3">
            <a:extLst>
              <a:ext uri="{FF2B5EF4-FFF2-40B4-BE49-F238E27FC236}">
                <a16:creationId xmlns:a16="http://schemas.microsoft.com/office/drawing/2014/main" id="{91EEAD04-DB44-4A7D-B038-667BB1E3BB23}"/>
              </a:ext>
            </a:extLst>
          </p:cNvPr>
          <p:cNvPicPr>
            <a:picLocks noGrp="1" noChangeAspect="1"/>
          </p:cNvPicPr>
          <p:nvPr>
            <p:ph idx="1"/>
          </p:nvPr>
        </p:nvPicPr>
        <p:blipFill rotWithShape="1">
          <a:blip r:embed="rId2"/>
          <a:srcRect l="5518" t="2620" r="4125"/>
          <a:stretch/>
        </p:blipFill>
        <p:spPr>
          <a:xfrm>
            <a:off x="-533400" y="533400"/>
            <a:ext cx="9982200" cy="5665245"/>
          </a:xfrm>
          <a:prstGeom prst="rect">
            <a:avLst/>
          </a:prstGeom>
        </p:spPr>
      </p:pic>
    </p:spTree>
    <p:extLst>
      <p:ext uri="{BB962C8B-B14F-4D97-AF65-F5344CB8AC3E}">
        <p14:creationId xmlns:p14="http://schemas.microsoft.com/office/powerpoint/2010/main" val="39328544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FCC28E5-F2CF-49FB-9158-2BFB554D4191}"/>
              </a:ext>
            </a:extLst>
          </p:cNvPr>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b="12313"/>
          <a:stretch/>
        </p:blipFill>
        <p:spPr>
          <a:xfrm>
            <a:off x="533400" y="647700"/>
            <a:ext cx="8458200" cy="5562600"/>
          </a:xfrm>
        </p:spPr>
      </p:pic>
      <p:sp>
        <p:nvSpPr>
          <p:cNvPr id="3" name="Title 2">
            <a:extLst>
              <a:ext uri="{FF2B5EF4-FFF2-40B4-BE49-F238E27FC236}">
                <a16:creationId xmlns:a16="http://schemas.microsoft.com/office/drawing/2014/main" id="{9049091D-0D00-4054-B2C2-7EB387F35138}"/>
              </a:ext>
            </a:extLst>
          </p:cNvPr>
          <p:cNvSpPr>
            <a:spLocks noGrp="1"/>
          </p:cNvSpPr>
          <p:nvPr>
            <p:ph type="title"/>
          </p:nvPr>
        </p:nvSpPr>
        <p:spPr/>
        <p:txBody>
          <a:bodyPr/>
          <a:lstStyle/>
          <a:p>
            <a:endParaRPr lang="en-US"/>
          </a:p>
        </p:txBody>
      </p:sp>
    </p:spTree>
    <p:extLst>
      <p:ext uri="{BB962C8B-B14F-4D97-AF65-F5344CB8AC3E}">
        <p14:creationId xmlns:p14="http://schemas.microsoft.com/office/powerpoint/2010/main" val="21529339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772400" cy="838200"/>
          </a:xfrm>
        </p:spPr>
        <p:txBody>
          <a:bodyPr/>
          <a:lstStyle/>
          <a:p>
            <a:r>
              <a:rPr lang="en-US" dirty="0"/>
              <a:t>Public Notice and CAB</a:t>
            </a:r>
          </a:p>
        </p:txBody>
      </p:sp>
      <p:sp>
        <p:nvSpPr>
          <p:cNvPr id="4" name="Content Placeholder 3"/>
          <p:cNvSpPr>
            <a:spLocks noGrp="1"/>
          </p:cNvSpPr>
          <p:nvPr>
            <p:ph idx="1"/>
          </p:nvPr>
        </p:nvSpPr>
        <p:spPr>
          <a:xfrm>
            <a:off x="304800" y="1447800"/>
            <a:ext cx="8534400" cy="4343400"/>
          </a:xfrm>
        </p:spPr>
        <p:txBody>
          <a:bodyPr>
            <a:normAutofit/>
          </a:bodyPr>
          <a:lstStyle/>
          <a:p>
            <a:r>
              <a:rPr lang="en-US" dirty="0"/>
              <a:t>Public notice was sent to parcels within 500 feet from the site</a:t>
            </a:r>
          </a:p>
          <a:p>
            <a:r>
              <a:rPr lang="en-US" dirty="0"/>
              <a:t>The North Valleys CAB reviewed the application on March 9th and unanimously recommended approval of the request with very little discussion.</a:t>
            </a:r>
          </a:p>
        </p:txBody>
      </p:sp>
    </p:spTree>
    <p:extLst>
      <p:ext uri="{BB962C8B-B14F-4D97-AF65-F5344CB8AC3E}">
        <p14:creationId xmlns:p14="http://schemas.microsoft.com/office/powerpoint/2010/main" val="34157043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Reviewing Agencies</a:t>
            </a:r>
          </a:p>
        </p:txBody>
      </p:sp>
      <p:sp>
        <p:nvSpPr>
          <p:cNvPr id="4" name="Content Placeholder 3"/>
          <p:cNvSpPr>
            <a:spLocks noGrp="1"/>
          </p:cNvSpPr>
          <p:nvPr>
            <p:ph idx="1"/>
          </p:nvPr>
        </p:nvSpPr>
        <p:spPr>
          <a:xfrm>
            <a:off x="457200" y="1219200"/>
            <a:ext cx="8458200" cy="4572000"/>
          </a:xfrm>
        </p:spPr>
        <p:txBody>
          <a:bodyPr>
            <a:normAutofit/>
          </a:bodyPr>
          <a:lstStyle/>
          <a:p>
            <a:r>
              <a:rPr lang="en-US" dirty="0"/>
              <a:t>Various agencies reviewed  the application, their comments are included in the staff report</a:t>
            </a:r>
          </a:p>
          <a:p>
            <a:r>
              <a:rPr lang="en-US"/>
              <a:t>Agencies with conditions, are included in the Conditions of Approval</a:t>
            </a:r>
          </a:p>
          <a:p>
            <a:endParaRPr lang="en-US" dirty="0"/>
          </a:p>
        </p:txBody>
      </p:sp>
    </p:spTree>
    <p:extLst>
      <p:ext uri="{BB962C8B-B14F-4D97-AF65-F5344CB8AC3E}">
        <p14:creationId xmlns:p14="http://schemas.microsoft.com/office/powerpoint/2010/main" val="20838863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914400"/>
          </a:xfrm>
        </p:spPr>
        <p:txBody>
          <a:bodyPr/>
          <a:lstStyle/>
          <a:p>
            <a:r>
              <a:rPr lang="en-US" dirty="0"/>
              <a:t>Administrative Permit Findings</a:t>
            </a:r>
          </a:p>
        </p:txBody>
      </p:sp>
      <p:sp>
        <p:nvSpPr>
          <p:cNvPr id="4" name="Content Placeholder 3"/>
          <p:cNvSpPr>
            <a:spLocks noGrp="1"/>
          </p:cNvSpPr>
          <p:nvPr>
            <p:ph idx="1"/>
          </p:nvPr>
        </p:nvSpPr>
        <p:spPr>
          <a:xfrm>
            <a:off x="457200" y="1219200"/>
            <a:ext cx="8229600" cy="4648200"/>
          </a:xfrm>
        </p:spPr>
        <p:txBody>
          <a:bodyPr>
            <a:noAutofit/>
          </a:bodyPr>
          <a:lstStyle/>
          <a:p>
            <a:pPr marL="609600" indent="-609600">
              <a:buFont typeface="+mj-lt"/>
              <a:buAutoNum type="arabicPeriod"/>
            </a:pPr>
            <a:r>
              <a:rPr lang="en-US" dirty="0"/>
              <a:t>Consistency;</a:t>
            </a:r>
          </a:p>
          <a:p>
            <a:pPr marL="609600" indent="-609600">
              <a:buFont typeface="+mj-lt"/>
              <a:buAutoNum type="arabicPeriod"/>
            </a:pPr>
            <a:r>
              <a:rPr lang="en-US" dirty="0"/>
              <a:t>Improvements;</a:t>
            </a:r>
          </a:p>
          <a:p>
            <a:pPr marL="609600" indent="-609600">
              <a:buFont typeface="+mj-lt"/>
              <a:buAutoNum type="arabicPeriod"/>
            </a:pPr>
            <a:r>
              <a:rPr lang="en-US" dirty="0"/>
              <a:t>Site Suitability;</a:t>
            </a:r>
          </a:p>
          <a:p>
            <a:pPr marL="609600" indent="-609600">
              <a:buFont typeface="+mj-lt"/>
              <a:buAutoNum type="arabicPeriod"/>
            </a:pPr>
            <a:r>
              <a:rPr lang="en-US" dirty="0"/>
              <a:t>Issuance Not Detrimental; and </a:t>
            </a:r>
          </a:p>
          <a:p>
            <a:pPr marL="609600" indent="-609600">
              <a:buFont typeface="+mj-lt"/>
              <a:buAutoNum type="arabicPeriod"/>
            </a:pPr>
            <a:r>
              <a:rPr lang="en-US" dirty="0"/>
              <a:t>Effect on a Military Installation. </a:t>
            </a:r>
          </a:p>
          <a:p>
            <a:pPr marL="0" indent="0">
              <a:buNone/>
            </a:pPr>
            <a:r>
              <a:rPr lang="en-US" dirty="0"/>
              <a:t>Staff is able to make the required findings, as shown in the staff report on page 7-8 and recommends approval</a:t>
            </a:r>
          </a:p>
        </p:txBody>
      </p:sp>
    </p:spTree>
    <p:extLst>
      <p:ext uri="{BB962C8B-B14F-4D97-AF65-F5344CB8AC3E}">
        <p14:creationId xmlns:p14="http://schemas.microsoft.com/office/powerpoint/2010/main" val="37990015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924800" cy="792162"/>
          </a:xfrm>
        </p:spPr>
        <p:txBody>
          <a:bodyPr/>
          <a:lstStyle/>
          <a:p>
            <a:r>
              <a:rPr lang="en-US" dirty="0"/>
              <a:t>Possible Motion</a:t>
            </a:r>
          </a:p>
        </p:txBody>
      </p:sp>
      <p:sp>
        <p:nvSpPr>
          <p:cNvPr id="4" name="Content Placeholder 3"/>
          <p:cNvSpPr>
            <a:spLocks noGrp="1"/>
          </p:cNvSpPr>
          <p:nvPr>
            <p:ph idx="1"/>
          </p:nvPr>
        </p:nvSpPr>
        <p:spPr>
          <a:xfrm>
            <a:off x="0" y="990600"/>
            <a:ext cx="9144000" cy="4876800"/>
          </a:xfrm>
        </p:spPr>
        <p:txBody>
          <a:bodyPr>
            <a:normAutofit/>
          </a:bodyPr>
          <a:lstStyle/>
          <a:p>
            <a:pPr marL="0" indent="0" fontAlgn="base" hangingPunct="0">
              <a:buNone/>
            </a:pPr>
            <a:r>
              <a:rPr lang="en-US" dirty="0"/>
              <a:t>I move that, after giving reasoned consideration to the information contained in the staff report and information received during the public hearing, the Board of Adjustment approve Administrative Permit Case Number WADMIN20-0002 for Nikole Jacob-Jones, having made all five findings in accordance with Washoe County Development Code Section 110.808.25</a:t>
            </a:r>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purl.org/dc/elements/1.1/"/>
    <ds:schemaRef ds:uri="http://schemas.microsoft.com/office/2006/metadata/properties"/>
    <ds:schemaRef ds:uri="http://schemas.microsoft.com/sharepoint/v3"/>
    <ds:schemaRef ds:uri="http://purl.org/dc/terms/"/>
    <ds:schemaRef ds:uri="CEA9126C-A9B1-4F4A-855C-DD0F845697D2"/>
    <ds:schemaRef ds:uri="http://schemas.microsoft.com/office/infopath/2007/PartnerControls"/>
    <ds:schemaRef ds:uri="http://purl.org/dc/dcmitype/"/>
    <ds:schemaRef ds:uri="a94d8b85-37e1-4d17-8d55-8b7d207932bb"/>
    <ds:schemaRef ds:uri="http://schemas.microsoft.com/office/2006/documentManagement/types"/>
    <ds:schemaRef ds:uri="http://schemas.openxmlformats.org/package/2006/metadata/core-properties"/>
    <ds:schemaRef ds:uri="http://schemas.microsoft.com/sharepoint/v3/field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2635</TotalTime>
  <Words>389</Words>
  <Application>Microsoft Office PowerPoint</Application>
  <PresentationFormat>On-screen Show (4:3)</PresentationFormat>
  <Paragraphs>29</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Wingdings</vt:lpstr>
      <vt:lpstr>PowerPoint_Template_2015</vt:lpstr>
      <vt:lpstr>WADMIN20-0002 (Mommies &amp; Daddies Daycare) </vt:lpstr>
      <vt:lpstr>Request</vt:lpstr>
      <vt:lpstr>Background</vt:lpstr>
      <vt:lpstr>Analyst</vt:lpstr>
      <vt:lpstr>PowerPoint Presentation</vt:lpstr>
      <vt:lpstr>PowerPoint Presentation</vt:lpstr>
      <vt:lpstr>Public Notice and CAB</vt:lpstr>
      <vt:lpstr>Reviewing Agencies</vt:lpstr>
      <vt:lpstr>Administrative Permit Findings</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120</cp:revision>
  <cp:lastPrinted>2018-04-02T15:49:16Z</cp:lastPrinted>
  <dcterms:created xsi:type="dcterms:W3CDTF">2015-09-25T21:46:02Z</dcterms:created>
  <dcterms:modified xsi:type="dcterms:W3CDTF">2020-04-17T19:13:11Z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